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</a:t>
            </a:r>
            <a:r>
              <a:rPr lang="ru-RU" sz="3050" b="1" dirty="0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bg1"/>
                </a:solidFill>
              </a:rPr>
              <a:t>* По </a:t>
            </a:r>
            <a:r>
              <a:rPr lang="ru-RU" sz="1400" i="1" dirty="0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2024-07-24T10:48:12Z</dcterms:created>
  <dcterms:modified xsi:type="dcterms:W3CDTF">2026-07-09T05:38:44Z</dcterms:modified>
</cp:coreProperties>
</file>