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24" d="100"/>
          <a:sy n="124" d="100"/>
        </p:scale>
        <p:origin x="269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ЕДИНСТВА</a:t>
            </a:r>
          </a:p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сентябрь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>
                <a:solidFill>
                  <a:srgbClr val="0A0A7C"/>
                </a:solidFill>
                <a:latin typeface="Calibri"/>
              </a:rPr>
              <a:t>28–30 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БССР. </a:t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было объявлено ДНЁМ ОСВОБОЖДЕНИЯ ТРУДЯЩИХСЯ ЗАПАДНОЙ БЕЛАРУСИ ОТ ГНЁТА ПОЛЬСКОЙ БУРЖУАЗИИ И ПОМЕЩИКОВ.</a:t>
            </a: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2021 г. № 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6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>
                <a:solidFill>
                  <a:srgbClr val="002060"/>
                </a:solidFill>
              </a:rPr>
              <a:t>ЗАПАДНАЯ БЕЛАРУСЬ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населения Западной Беларуси в 1921-1939 гг.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278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:p14="http://schemas.microsoft.com/office/powerpoint/2010/main" val="3121183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>
                <a:solidFill>
                  <a:srgbClr val="002060"/>
                </a:solidFill>
              </a:rPr>
              <a:t>Конец 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:p14="http://schemas.microsoft.com/office/powerpoint/2010/main" val="3921631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</a:p>
        </p:txBody>
      </p:sp>
    </p:spTree>
    <p:extLst>
      <p:ext uri="{BB962C8B-B14F-4D97-AF65-F5344CB8AC3E}">
        <p14:creationId xmlns:p14="http://schemas.microsoft.com/office/powerpoint/2010/main" val="2230995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</a:p>
        </p:txBody>
      </p:sp>
    </p:spTree>
    <p:extLst>
      <p:ext uri="{BB962C8B-B14F-4D97-AF65-F5344CB8AC3E}">
        <p14:creationId xmlns:p14="http://schemas.microsoft.com/office/powerpoint/2010/main" val="2307124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</a:p>
        </p:txBody>
      </p:sp>
    </p:spTree>
    <p:extLst>
      <p:ext uri="{BB962C8B-B14F-4D97-AF65-F5344CB8AC3E}">
        <p14:creationId xmlns:p14="http://schemas.microsoft.com/office/powerpoint/2010/main" val="2432919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</a:p>
          <a:p>
            <a:r>
              <a:rPr lang="ru-RU" sz="1200" i="1" dirty="0">
                <a:solidFill>
                  <a:schemeClr val="bg1"/>
                </a:solidFill>
              </a:rPr>
              <a:t>Участие в форуме патриотических сил «Символ единства»,</a:t>
            </a:r>
            <a:r>
              <a:rPr lang="en-US" sz="1200" i="1" dirty="0">
                <a:solidFill>
                  <a:schemeClr val="bg1"/>
                </a:solidFill>
              </a:rPr>
              <a:t> 17</a:t>
            </a:r>
            <a:r>
              <a:rPr lang="ru-RU" sz="1200" i="1" dirty="0">
                <a:solidFill>
                  <a:schemeClr val="bg1"/>
                </a:solidFill>
              </a:rPr>
              <a:t> сентября 2021 г.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666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«САВЕЦКАЯ І ЗАХОДНЯЯ БЕЛАРУСЬ: РАЗ’ЯДНАНЫЯ,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13068</TotalTime>
  <Words>293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Дмитрий</cp:lastModifiedBy>
  <cp:revision>493</cp:revision>
  <dcterms:created xsi:type="dcterms:W3CDTF">2024-07-24T10:48:12Z</dcterms:created>
  <dcterms:modified xsi:type="dcterms:W3CDTF">2026-09-08T08:06:59Z</dcterms:modified>
</cp:coreProperties>
</file>